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12D3-73F6-40EE-9A72-C22D26A62E70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083A-ABFC-46F7-B65E-6C5F513BF04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12D3-73F6-40EE-9A72-C22D26A62E70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083A-ABFC-46F7-B65E-6C5F513BF0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12D3-73F6-40EE-9A72-C22D26A62E70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083A-ABFC-46F7-B65E-6C5F513BF0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12D3-73F6-40EE-9A72-C22D26A62E70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083A-ABFC-46F7-B65E-6C5F513BF0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12D3-73F6-40EE-9A72-C22D26A62E70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728083A-ABFC-46F7-B65E-6C5F513BF04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12D3-73F6-40EE-9A72-C22D26A62E70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083A-ABFC-46F7-B65E-6C5F513BF0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12D3-73F6-40EE-9A72-C22D26A62E70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083A-ABFC-46F7-B65E-6C5F513BF0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12D3-73F6-40EE-9A72-C22D26A62E70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083A-ABFC-46F7-B65E-6C5F513BF0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12D3-73F6-40EE-9A72-C22D26A62E70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083A-ABFC-46F7-B65E-6C5F513BF0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12D3-73F6-40EE-9A72-C22D26A62E70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083A-ABFC-46F7-B65E-6C5F513BF0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12D3-73F6-40EE-9A72-C22D26A62E70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083A-ABFC-46F7-B65E-6C5F513BF0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2F512D3-73F6-40EE-9A72-C22D26A62E70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728083A-ABFC-46F7-B65E-6C5F513BF045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Приозерская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городская прокуратура информирует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Предпосылки свершения правонарушений у детей и подростов: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проблемы в знаниях по школьным дисциплинам, пропуски занятий;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конфликты со сверстниками;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конфликты и неблагополучие в семье;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отсутствие организованного досуга;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отсутствие должного контроля со стороны родителей;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низкий уровень жизни в семье;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неуважение к закону;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алкоголизм и наркомания;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стремление к самоутверждению;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пропаганда насилия и жестокости в СМИ;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подверженность чужому негативному влиянию.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Виды наказания применяемых для несовершеннолетних: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штраф;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обязательные работы;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исправительные работы;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ограничение свободы;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лишение свободы.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Правонарушение – это виновное противоправное общественно опасное действие или бездействие лица, противоречащее требованиям закона, за которое предусмотрена юридическая ответственность.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Преступление – это противоправное общественно опасное виновное деяние (действие или бездействие), запрещенное уголовным законом, совершение которого влечет применение к лицу мер уголовной ответственности.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</TotalTime>
  <Words>158</Words>
  <Application>Microsoft Office PowerPoint</Application>
  <PresentationFormat>Экран (4:3)</PresentationFormat>
  <Paragraphs>24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Приозерская городская прокуратура информирует </vt:lpstr>
    </vt:vector>
  </TitlesOfParts>
  <Company>Прокуратура ЛО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Прокурор</dc:creator>
  <cp:lastModifiedBy>Прокурор</cp:lastModifiedBy>
  <cp:revision>2</cp:revision>
  <dcterms:created xsi:type="dcterms:W3CDTF">2021-12-19T15:07:52Z</dcterms:created>
  <dcterms:modified xsi:type="dcterms:W3CDTF">2021-12-19T15:18:44Z</dcterms:modified>
</cp:coreProperties>
</file>